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8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70" r:id="rId1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>
        <p:scale>
          <a:sx n="70" d="100"/>
          <a:sy n="70" d="100"/>
        </p:scale>
        <p:origin x="1123" y="49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585B9-78FE-4781-A150-D8BA0E5C2DF5}" type="datetimeFigureOut">
              <a:rPr lang="pl-PL" smtClean="0"/>
              <a:t>16.06.2026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ECAD7B-8485-4CF6-8B51-D14EBF2A86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314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CAD7B-8485-4CF6-8B51-D14EBF2A86E2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66988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CAD7B-8485-4CF6-8B51-D14EBF2A86E2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610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CAD7B-8485-4CF6-8B51-D14EBF2A86E2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31037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CAD7B-8485-4CF6-8B51-D14EBF2A86E2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77492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CAD7B-8485-4CF6-8B51-D14EBF2A86E2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723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CAD7B-8485-4CF6-8B51-D14EBF2A86E2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6016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CAD7B-8485-4CF6-8B51-D14EBF2A86E2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7864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CAD7B-8485-4CF6-8B51-D14EBF2A86E2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7249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CAD7B-8485-4CF6-8B51-D14EBF2A86E2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333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CAD7B-8485-4CF6-8B51-D14EBF2A86E2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8234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CAD7B-8485-4CF6-8B51-D14EBF2A86E2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4670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CAD7B-8485-4CF6-8B51-D14EBF2A86E2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8841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CAD7B-8485-4CF6-8B51-D14EBF2A86E2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5194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C70D7EC-0164-DE77-22AF-72525218D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3A66991-F832-F7B8-8C80-28B825E1D9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18D40F9-EF7F-20FD-72DB-0888A0B22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A73CD-8029-4DA5-8E7E-11BC76406E79}" type="datetimeFigureOut">
              <a:rPr lang="pl-PL" smtClean="0"/>
              <a:t>16.06.2026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F784667-3BFB-2E7D-9A28-98C16F1CD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A19EB6F-FA92-7DA5-2783-55ACF909C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B82CA-4F99-4AC0-BB5C-24B6106A9EC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3198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800DAA0-CE0B-D016-58CB-E243FB452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E8887529-5230-E7A3-AAF6-B3F243D706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B55FCAA-52D9-233A-0284-3E46FF596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A73CD-8029-4DA5-8E7E-11BC76406E79}" type="datetimeFigureOut">
              <a:rPr lang="pl-PL" smtClean="0"/>
              <a:t>16.06.2026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3E7ED8F-8B30-9C9B-EF5D-9895617D3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52D601B-7D5A-C4FA-BAEC-557D582CF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B82CA-4F99-4AC0-BB5C-24B6106A9EC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4072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02C5FCC5-59AD-7BAF-D30D-A0FA06C233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B80D2B60-2DE7-E02E-BB48-FE257288BB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62E8CBB-A7A0-4B21-4EA4-56D4E66FE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A73CD-8029-4DA5-8E7E-11BC76406E79}" type="datetimeFigureOut">
              <a:rPr lang="pl-PL" smtClean="0"/>
              <a:t>16.06.2026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EBDABCF-78F8-097B-F599-415D4B9B3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3F361CF-3D99-186A-BFA9-53E16085B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B82CA-4F99-4AC0-BB5C-24B6106A9EC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672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26930F-F34C-29AA-0203-B8C4BBF9D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F52E9D8-87DB-BF0A-E1F8-FF9F04C0D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9C7D778-2A5E-E921-6B53-EC7DF41C9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A73CD-8029-4DA5-8E7E-11BC76406E79}" type="datetimeFigureOut">
              <a:rPr lang="pl-PL" smtClean="0"/>
              <a:t>16.06.2026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28BBA83-38EE-9C97-C4F7-D65E190CF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0605F4C-AF22-F12D-DF49-0B28F4543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B82CA-4F99-4AC0-BB5C-24B6106A9EC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1959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7C69D3-133F-4D51-2F7E-0C4BF92C5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12316F8-C23B-21D6-C703-E0FB6452ED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BFD8B41-2BFF-F379-07A6-7992B3FEA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A73CD-8029-4DA5-8E7E-11BC76406E79}" type="datetimeFigureOut">
              <a:rPr lang="pl-PL" smtClean="0"/>
              <a:t>16.06.2026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0F2DA1D-236E-A36A-2478-9C8B8D6CD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035A421-C6CF-36AF-41CE-5AD9DC88E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B82CA-4F99-4AC0-BB5C-24B6106A9EC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8872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513261C-1E69-3EE3-23DD-388D72FFB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DC31F10-F998-28F0-6CCD-F5F1DD3401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865FA34-4FF0-DEF8-5C0F-BACFD2018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3E13978-9156-AC3C-D42D-F0485D90F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A73CD-8029-4DA5-8E7E-11BC76406E79}" type="datetimeFigureOut">
              <a:rPr lang="pl-PL" smtClean="0"/>
              <a:t>16.06.2026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55130FF-DF81-8ABD-1F62-199B8694A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D40B693-3D6B-2B12-A1D5-B32F7FA03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B82CA-4F99-4AC0-BB5C-24B6106A9EC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9384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EF0274A-B3A5-ED47-8E61-4D90FCCDD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15B18AC-F9FB-2B55-280F-FEF961A67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6A67DE4-11C1-2FDD-875F-F78D9C17F8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2F04E879-9709-6635-7F29-0AB00E7434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97FCE84-98F0-6551-7FE0-1E67D503AF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54934955-F2AC-BB33-7AA0-B7662AE09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A73CD-8029-4DA5-8E7E-11BC76406E79}" type="datetimeFigureOut">
              <a:rPr lang="pl-PL" smtClean="0"/>
              <a:t>16.06.2026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CE87F10B-27B0-29B8-2052-5821249BC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8CC75FD4-2F94-2E7F-8A34-24AF2A714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B82CA-4F99-4AC0-BB5C-24B6106A9EC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4783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FD2FA8-5950-6E53-B171-B55894D44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1242A97F-8BEB-D041-CD00-6B38E6D19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A73CD-8029-4DA5-8E7E-11BC76406E79}" type="datetimeFigureOut">
              <a:rPr lang="pl-PL" smtClean="0"/>
              <a:t>16.06.2026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2DBCCFFA-DE03-0EEB-7990-F5E5DB44E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5E89CB5-37DA-DBC5-66E2-C531A8B67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B82CA-4F99-4AC0-BB5C-24B6106A9EC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1925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0EC18834-AF00-32F9-BC34-AD23E40B6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A73CD-8029-4DA5-8E7E-11BC76406E79}" type="datetimeFigureOut">
              <a:rPr lang="pl-PL" smtClean="0"/>
              <a:t>16.06.2026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E814A7E7-44C0-F3BD-4F90-D066F02E2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68CD568-2572-2867-80C3-B3A5A3BB4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B82CA-4F99-4AC0-BB5C-24B6106A9EC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1536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85ADA8-184B-8747-E094-CA895FD1C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8CA37D6-3451-3302-98FC-AE4B29C23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9DFEDB8-98A2-B9F3-8307-D4949C04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F36303E-070A-5473-920B-23D31349A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A73CD-8029-4DA5-8E7E-11BC76406E79}" type="datetimeFigureOut">
              <a:rPr lang="pl-PL" smtClean="0"/>
              <a:t>16.06.2026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D47A535-B296-5FD2-949F-20BB94803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2729080-DCD6-20DF-C2A8-2EE71323E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B82CA-4F99-4AC0-BB5C-24B6106A9EC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2481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8649C32-0FBE-780F-83AD-5F8CCC28D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6ED3EC70-D7CC-7C60-C611-5C9B42330F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86BC9C2-D160-E444-7AF1-F3F0BDB897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9DB1C57-0B77-407A-C9B9-713EAFBF5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A73CD-8029-4DA5-8E7E-11BC76406E79}" type="datetimeFigureOut">
              <a:rPr lang="pl-PL" smtClean="0"/>
              <a:t>16.06.2026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50B5794-7168-AE61-6791-EA25F90ED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DCD94F7-A085-C15F-9D2B-F76823B92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B82CA-4F99-4AC0-BB5C-24B6106A9EC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4225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C35566D1-6387-7E2D-1265-57A2B8B09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55CEC0C-9B89-7A5D-9EFF-B2DD34B47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992F058-BDF5-C22A-3ECD-3198F6C815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4FA73CD-8029-4DA5-8E7E-11BC76406E79}" type="datetimeFigureOut">
              <a:rPr lang="pl-PL" smtClean="0"/>
              <a:t>16.06.2026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7BB3C45-9AB4-4C76-AEE0-B526D23792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DC4E107-40EF-9677-0A02-1DF2E53F5F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9CB82CA-4F99-4AC0-BB5C-24B6106A9EC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7750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9C4C6C8-9705-77A0-D17D-E467E2779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941" y="643467"/>
            <a:ext cx="9904118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F44391D-7892-6E97-BC95-AEEFEFB2C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940" y="603876"/>
            <a:ext cx="10046573" cy="5651197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C09875F4-B970-409B-27E9-FA67A1DC10E1}"/>
              </a:ext>
            </a:extLst>
          </p:cNvPr>
          <p:cNvSpPr txBox="1"/>
          <p:nvPr/>
        </p:nvSpPr>
        <p:spPr>
          <a:xfrm>
            <a:off x="1143939" y="2266015"/>
            <a:ext cx="10046572" cy="241662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7C1767A9-D319-2619-3307-C4E870D8730F}"/>
              </a:ext>
            </a:extLst>
          </p:cNvPr>
          <p:cNvSpPr txBox="1"/>
          <p:nvPr/>
        </p:nvSpPr>
        <p:spPr>
          <a:xfrm>
            <a:off x="1143940" y="2405743"/>
            <a:ext cx="990411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SPRAWOZDANIE Z PRAC DORAŹNEJ KOMISJI </a:t>
            </a:r>
            <a:br>
              <a:rPr lang="pl-PL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DS. NOWELIZACJI SYSTEMU GOSPODAROWANIA ODPADAMI KOMUNALNYMI </a:t>
            </a:r>
            <a:br>
              <a:rPr lang="pl-PL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GMINIE CZECHOWICE-DZIEDZICE</a:t>
            </a:r>
          </a:p>
        </p:txBody>
      </p:sp>
    </p:spTree>
    <p:extLst>
      <p:ext uri="{BB962C8B-B14F-4D97-AF65-F5344CB8AC3E}">
        <p14:creationId xmlns:p14="http://schemas.microsoft.com/office/powerpoint/2010/main" val="1197296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49E7750-4B75-B2D4-8CC9-2EC47F68C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376" y="643467"/>
            <a:ext cx="10269247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885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E96A581-79B8-B8A1-8062-2DB6AB5AF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606" y="643467"/>
            <a:ext cx="10316788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630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747A843-3D20-3B93-877A-07FB8FB63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2192001" cy="685800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9169971-E7CD-E7F1-00A3-B68DF3093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171" y="606198"/>
            <a:ext cx="10341429" cy="571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430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19CC08E-8212-EBE1-B97A-C81C35AC43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A2E60A9-314F-16BC-B0AB-436369713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0475" cy="685714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64D367C-6A6B-4447-D489-6D9EB4350D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0830" y="615776"/>
            <a:ext cx="10114113" cy="5697937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977B703C-17D3-13EB-F12F-3DCFD92A52E6}"/>
              </a:ext>
            </a:extLst>
          </p:cNvPr>
          <p:cNvSpPr txBox="1"/>
          <p:nvPr/>
        </p:nvSpPr>
        <p:spPr>
          <a:xfrm>
            <a:off x="1129306" y="2645228"/>
            <a:ext cx="10114113" cy="378565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Zapraszamy mieszkańców do zapoznania się z pełnym, szczegółowym tekstem sprawozdania komisji.</a:t>
            </a:r>
          </a:p>
          <a:p>
            <a:pPr algn="ctr"/>
            <a:endParaRPr lang="pl-PL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l-PL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l-PL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l-PL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Dziękuję za uwagę.</a:t>
            </a:r>
          </a:p>
          <a:p>
            <a:pPr algn="ctr"/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371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4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Freeform: Shape 26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28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0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32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F7F98DB-ABDB-8EE6-EEA2-0E1AD364F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376" y="643467"/>
            <a:ext cx="10269247" cy="5571065"/>
          </a:xfrm>
          <a:prstGeom prst="rect">
            <a:avLst/>
          </a:prstGeom>
          <a:ln>
            <a:noFill/>
          </a:ln>
        </p:spPr>
      </p:pic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22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3ED4D9E-7D57-FDEE-577D-DD28FFBDD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398" y="643467"/>
            <a:ext cx="10413203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041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83DF5FC-6E98-F542-F20E-55341B653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614" y="643467"/>
            <a:ext cx="10364771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5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310468B-C62E-D320-2784-FD5BD62E5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614" y="643467"/>
            <a:ext cx="10364771" cy="5571065"/>
          </a:xfrm>
          <a:prstGeom prst="rect">
            <a:avLst/>
          </a:prstGeom>
          <a:ln>
            <a:noFill/>
          </a:ln>
        </p:spPr>
      </p:pic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337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5AFDE7A-1B29-5C7F-F4BE-1911785D0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614" y="643467"/>
            <a:ext cx="10364771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393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A21487F-5005-5316-8FA3-9C8FE0B5C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606" y="643467"/>
            <a:ext cx="10316788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644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425DB94-D216-5972-3ECD-66C7AB8A7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614" y="643467"/>
            <a:ext cx="10364771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141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64C3CF8-8A39-7D66-C0BE-32660A1DE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606" y="643467"/>
            <a:ext cx="10316788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04300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47</Words>
  <Application>Microsoft Office PowerPoint</Application>
  <PresentationFormat>Panoramiczny</PresentationFormat>
  <Paragraphs>20</Paragraphs>
  <Slides>13</Slides>
  <Notes>13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7" baseType="lpstr">
      <vt:lpstr>Aptos</vt:lpstr>
      <vt:lpstr>Aptos Display</vt:lpstr>
      <vt:lpstr>Arial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Radosław Hudziec</dc:creator>
  <cp:lastModifiedBy>Radosław Hudziec</cp:lastModifiedBy>
  <cp:revision>2</cp:revision>
  <dcterms:created xsi:type="dcterms:W3CDTF">2026-06-15T23:09:13Z</dcterms:created>
  <dcterms:modified xsi:type="dcterms:W3CDTF">2026-06-16T00:36:33Z</dcterms:modified>
</cp:coreProperties>
</file>